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6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892458f695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g1892458f695_2_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" name="Google Shape;16;p2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ctrTitle"/>
          </p:nvPr>
        </p:nvSpPr>
        <p:spPr>
          <a:xfrm>
            <a:off x="1524000" y="1344034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1524000" y="3823709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5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6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9" name="Google Shape;49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7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55" name="Google Shape;5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" type="body"/>
          </p:nvPr>
        </p:nvSpPr>
        <p:spPr>
          <a:xfrm>
            <a:off x="5183188" y="1505527"/>
            <a:ext cx="6172200" cy="43555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▪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▪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8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63" name="Google Shape;63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/>
          <p:nvPr>
            <p:ph idx="2" type="pic"/>
          </p:nvPr>
        </p:nvSpPr>
        <p:spPr>
          <a:xfrm>
            <a:off x="5183188" y="1607127"/>
            <a:ext cx="6172200" cy="4253923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9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1" name="Google Shape;7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9309" y="1"/>
            <a:ext cx="11850255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0" y="1219200"/>
            <a:ext cx="121920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1376218" y="1"/>
            <a:ext cx="10603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BGHC U 11 AA level Competitive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Performance Expectations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/>
          <p:nvPr/>
        </p:nvSpPr>
        <p:spPr>
          <a:xfrm>
            <a:off x="2502975" y="3283788"/>
            <a:ext cx="3976500" cy="17133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i="0" lang="en-US" sz="1500" u="none" cap="none" strike="noStrike">
                <a:solidFill>
                  <a:schemeClr val="dk1"/>
                </a:solidFill>
              </a:rPr>
              <a:t>oaches can adjust ice time in </a:t>
            </a:r>
            <a:r>
              <a:rPr lang="en-US" sz="1500">
                <a:solidFill>
                  <a:schemeClr val="dk1"/>
                </a:solidFill>
              </a:rPr>
              <a:t>High Pressure S</a:t>
            </a:r>
            <a:r>
              <a:rPr i="0" lang="en-US" sz="1500" u="none" cap="none" strike="noStrike">
                <a:solidFill>
                  <a:schemeClr val="dk1"/>
                </a:solidFill>
              </a:rPr>
              <a:t>ituations (i.e. last </a:t>
            </a:r>
            <a:r>
              <a:rPr lang="en-US" sz="1500">
                <a:solidFill>
                  <a:schemeClr val="dk1"/>
                </a:solidFill>
              </a:rPr>
              <a:t>2-3 minutes of a game, </a:t>
            </a:r>
            <a:r>
              <a:rPr lang="en-US" sz="1500">
                <a:solidFill>
                  <a:schemeClr val="dk1"/>
                </a:solidFill>
              </a:rPr>
              <a:t>Provincials</a:t>
            </a:r>
            <a:r>
              <a:rPr lang="en-US" sz="1500">
                <a:solidFill>
                  <a:schemeClr val="dk1"/>
                </a:solidFill>
              </a:rPr>
              <a:t>)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500">
                <a:solidFill>
                  <a:schemeClr val="dk1"/>
                </a:solidFill>
              </a:rPr>
              <a:t>This </a:t>
            </a:r>
            <a:r>
              <a:rPr b="1" lang="en-US" sz="1500" u="sng">
                <a:solidFill>
                  <a:schemeClr val="dk1"/>
                </a:solidFill>
              </a:rPr>
              <a:t>MUST</a:t>
            </a:r>
            <a:r>
              <a:rPr lang="en-US" sz="1500">
                <a:solidFill>
                  <a:schemeClr val="dk1"/>
                </a:solidFill>
              </a:rPr>
              <a:t> be communicated to players and parents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78" name="Google Shape;78;p10"/>
          <p:cNvSpPr/>
          <p:nvPr/>
        </p:nvSpPr>
        <p:spPr>
          <a:xfrm>
            <a:off x="2471125" y="5196900"/>
            <a:ext cx="3976500" cy="15699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/>
              <a:t>Strong coaching, moderate to high hockey IQ</a:t>
            </a:r>
            <a:endParaRPr sz="1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300"/>
              <a:t>Desire to compete and win</a:t>
            </a:r>
            <a:endParaRPr sz="1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300"/>
              <a:t>Fair (not equal) play objectives</a:t>
            </a:r>
            <a:endParaRPr sz="1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300"/>
              <a:t>Ongoing development of all players</a:t>
            </a:r>
            <a:endParaRPr sz="1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300"/>
              <a:t>Minimal level of recruitment</a:t>
            </a:r>
            <a:endParaRPr sz="1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9" name="Google Shape;79;p10"/>
          <p:cNvSpPr/>
          <p:nvPr/>
        </p:nvSpPr>
        <p:spPr>
          <a:xfrm>
            <a:off x="2502976" y="1514075"/>
            <a:ext cx="3976500" cy="1569900"/>
          </a:xfrm>
          <a:prstGeom prst="roundRect">
            <a:avLst>
              <a:gd fmla="val 16667" name="adj"/>
            </a:avLst>
          </a:prstGeom>
          <a:solidFill>
            <a:srgbClr val="CDDBF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11 AA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0"/>
          <p:cNvSpPr/>
          <p:nvPr/>
        </p:nvSpPr>
        <p:spPr>
          <a:xfrm>
            <a:off x="276054" y="1514077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Level and Age Group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276045" y="3313829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Looks Like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276045" y="5113584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does it mean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3" name="Google Shape;83;p10"/>
          <p:cNvSpPr/>
          <p:nvPr/>
        </p:nvSpPr>
        <p:spPr>
          <a:xfrm>
            <a:off x="7110400" y="2004275"/>
            <a:ext cx="4617600" cy="3431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40C28"/>
                </a:solidFill>
              </a:rPr>
              <a:t>Coaches, staff, and players are</a:t>
            </a:r>
            <a:endParaRPr sz="2400">
              <a:solidFill>
                <a:srgbClr val="040C28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40C28"/>
                </a:solidFill>
              </a:rPr>
              <a:t>competition-oriented and focused training with the goal of success through ongoing development</a:t>
            </a:r>
            <a:r>
              <a:rPr lang="en-US" sz="2400">
                <a:solidFill>
                  <a:srgbClr val="4D5156"/>
                </a:solidFill>
              </a:rPr>
              <a:t>.</a:t>
            </a:r>
            <a:r>
              <a:rPr lang="en-US" sz="2400">
                <a:solidFill>
                  <a:srgbClr val="202124"/>
                </a:solidFill>
              </a:rPr>
              <a:t> Coaches may use player </a:t>
            </a:r>
            <a:r>
              <a:rPr lang="en-US" sz="2400">
                <a:solidFill>
                  <a:srgbClr val="202124"/>
                </a:solidFill>
              </a:rPr>
              <a:t>strengths</a:t>
            </a:r>
            <a:r>
              <a:rPr lang="en-US" sz="2400">
                <a:solidFill>
                  <a:srgbClr val="202124"/>
                </a:solidFill>
              </a:rPr>
              <a:t> in certain situations of play</a:t>
            </a:r>
            <a:endParaRPr sz="2400">
              <a:solidFill>
                <a:srgbClr val="20212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